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9FAD-DA20-4384-A52D-5F70FA628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039DF-0632-4C43-90C7-1D2AC2F61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B9162-164A-4CC5-9D62-80FCDBE5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C589-8BCD-4141-A32D-E158A697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AE22B-B0F9-4E80-B5D1-DF9D6495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1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81B03-2D92-4CC4-9A82-AD4C5041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F6EE3-EB58-4A8F-AD1C-AD5A51387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FCBA3-0288-4365-B3E2-1D283B42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FCDC-A59C-4173-A67D-B3D08199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EE5AC-DAC8-4134-A394-34587999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6B6227-3E42-4ABC-A61C-38F781CCC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CC778-5B1C-4367-8ABB-DF5908CF1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AE70C-11D9-4898-8598-C48363D7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8DC4D-1EB0-4FD9-BF03-322171A1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703B-BD3B-40F4-BDC9-0832F87C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9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CCBD-B5D6-4E99-A3F6-19A32DFB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FFF67-EA08-49FD-A8DA-291DE565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7C0B7-E71E-4F9E-9CC8-D3E6B31A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E9A7F-1507-4AC6-A23E-217B5A2F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D43F-0A05-412E-99A2-140801BA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5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8352-77E4-4C2B-B35F-A10E645B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D6253-126A-4437-8F9A-F4C253E9D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E5E23-3292-4D32-80B6-4744B9B8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6D49-7FDE-4146-880A-3388F506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521A-107B-4F8D-A8F6-69CCBCA0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2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7E6C-D848-4DE0-B086-B05EF821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CDA56-6B61-480C-B2F1-29DAB4410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BFA08-A98A-4F16-A9B3-A09709FE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7DC7D-CD08-4397-9559-060A1FBB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2680D-F5BD-42B0-8A40-11205C9B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DF7B5-B93B-4D63-AEE4-350CE7CB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9DE1-6B40-4657-B58D-BD0A5EC5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A8C8E-5FF1-4966-9715-0DC2E7A9A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76236-CC2C-4AE5-8FEA-1F3AA6917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08DEA-76CA-4DCC-9035-26333B373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A3A7A-3FA9-4D43-BA6A-11E28CDEB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39611-0C22-4BB3-BA1D-AD26255F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57713-FF6C-406E-A945-1261BD19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E7B79-369C-4B3F-BD14-7B452321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0177-6633-4675-98EC-666C156E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7F5F2-F2C4-4188-8087-97C92EEC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F3543-4CEC-4876-874E-243EE903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6187C-9D71-4E50-92DB-488ED7A4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24B1-7917-4DF3-A5C2-C7DF42EE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BF4A1-E518-454E-9431-3CFF22D2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0FA54-DCFB-47E0-936F-4BD91226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2745-72B7-4DC4-AC51-65F9B275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99977-351D-4561-95D8-AB240BFB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89F01-A82C-4BCF-B3E2-3B2FFFAE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D2922-FD81-481C-86C2-954799DE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C6E7F-51E3-4760-B425-7EF067A9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7EFD4-EC4A-4ACC-A2C5-CE224023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4858-9770-420D-8AA5-333063A3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57F77-90FA-40E0-94EC-5C155C6A1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3C897-2565-43C4-8D8B-907B83953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2D5FA-2CB6-40A2-8414-CD1692E9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E4C59-99E4-4EBB-9044-E1BE0AA5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EF8DF-DBD8-4522-8797-EA88FA2C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0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1399E-CB8D-4290-B55B-832FBECB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C5C86-5A7C-465B-9882-844CFF7D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E02EC-3BB7-48D7-861E-A051013E1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B90-CCEA-4C66-B80F-91DAD25B233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7E5C2-8B8C-4652-B2E5-545DDFD60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A83FC-BDAA-4031-BD2D-3AB1C7BDC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761A-0A36-4A47-9C87-6D1DB98D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ccf7bdf6-0cda-49e0-aeba-dd8319fbb60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3DD9-3CAB-4D56-97F3-3D5F1635A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932" y="-1143000"/>
            <a:ext cx="10996654" cy="4572000"/>
          </a:xfrm>
        </p:spPr>
        <p:txBody>
          <a:bodyPr>
            <a:normAutofit/>
          </a:bodyPr>
          <a:lstStyle/>
          <a:p>
            <a:r>
              <a:rPr lang="en-US" sz="4000" dirty="0"/>
              <a:t>HARRIS COUNTY WATER DISTRICT 21</a:t>
            </a:r>
            <a:br>
              <a:rPr lang="en-US" sz="4000" dirty="0"/>
            </a:br>
            <a:r>
              <a:rPr lang="en-US" sz="4000" dirty="0"/>
              <a:t>OFFICE BUILDING IMPROVENT INTERIOR/EXTERIOR</a:t>
            </a:r>
            <a:br>
              <a:rPr lang="en-US" sz="4000" dirty="0"/>
            </a:br>
            <a:r>
              <a:rPr lang="en-US" sz="4000" dirty="0"/>
              <a:t>TANKS REHAB,  BASIN TREATED WASTE</a:t>
            </a:r>
            <a:br>
              <a:rPr lang="en-US" sz="4000" dirty="0"/>
            </a:br>
            <a:r>
              <a:rPr lang="en-US" sz="4000" dirty="0"/>
              <a:t>REMOVAL AND DIFFUSER REPLACE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house that has a sign on the side of a building&#10;&#10;Description automatically generated">
            <a:extLst>
              <a:ext uri="{FF2B5EF4-FFF2-40B4-BE49-F238E27FC236}">
                <a16:creationId xmlns:a16="http://schemas.microsoft.com/office/drawing/2014/main" id="{F2AD6820-6C6C-4FA0-B5F3-CAC417548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75" y="2667605"/>
            <a:ext cx="5860109" cy="41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24"/>
    </mc:Choice>
    <mc:Fallback>
      <p:transition spd="slow" advTm="104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3DD9-3CAB-4D56-97F3-3D5F1635A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57" y="204281"/>
            <a:ext cx="11138171" cy="2276526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PROVIDING MAINTENANCE SERVICES </a:t>
            </a:r>
            <a:b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AND FACILITY UPKEEP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33CFB-D3B5-4198-8F43-C31E4E100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7440"/>
            <a:ext cx="9144000" cy="4158531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pPr marL="0" marR="0"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Basin Treated Waste Removal, Cleaning and Diffuser replacement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Installation of US Flag Poles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Safety Showers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Painting and Repairs of Industrial Water/Waste Water Tanks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Painting Harris County Water District Office Buildings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Interior Improvements, Carpet, Wood Ceramic Flooring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Front Counter Custom Cabinets and Granite Counter Tops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Pipe, support, bollards, Welding and Fabrication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Plumbing/Electrical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	Parking Lot Stripe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Landscape and Tree Removal 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0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33"/>
    </mc:Choice>
    <mc:Fallback>
      <p:transition spd="slow" advTm="110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3DD9-3CAB-4D56-97F3-3D5F1635A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57" y="204281"/>
            <a:ext cx="11138171" cy="227652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PROVIDING MAINTENANCE SERVICES </a:t>
            </a:r>
            <a:b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AND FACILITY UPKEEP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TANK WELD REPAIRS</a:t>
            </a:r>
            <a:endParaRPr lang="en-US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F6128FB-80C9-43B3-97B8-8D5975BBC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E1E3A-9729-4A15-A7E9-F59C02B59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673489"/>
            <a:ext cx="5181600" cy="3407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4B2F7-B18D-4ABD-93F1-98EE905C9E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73489"/>
            <a:ext cx="4423576" cy="340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74991C-C19B-4487-BB19-9D4752F2C8C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176" y="4277802"/>
            <a:ext cx="2586824" cy="180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6EFDF-E0E9-4985-8368-F16AE43E6D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176" y="2622040"/>
            <a:ext cx="2586824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3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49"/>
    </mc:Choice>
    <mc:Fallback>
      <p:transition spd="slow" advTm="110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3DD9-3CAB-4D56-97F3-3D5F1635A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57" y="204281"/>
            <a:ext cx="11138171" cy="227652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PROVIDING MAINTENANCE SERVICES </a:t>
            </a:r>
            <a:b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AND FACILITY UPKEEP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	BASIN TREATED WASTE REMOVAL AND DIFFUSER REPLACE</a:t>
            </a:r>
            <a:endParaRPr lang="en-US" b="1" dirty="0"/>
          </a:p>
        </p:txBody>
      </p:sp>
      <p:pic>
        <p:nvPicPr>
          <p:cNvPr id="12" name="Picture 11" descr="Image">
            <a:extLst>
              <a:ext uri="{FF2B5EF4-FFF2-40B4-BE49-F238E27FC236}">
                <a16:creationId xmlns:a16="http://schemas.microsoft.com/office/drawing/2014/main" id="{358542B9-2110-47B6-8E28-CFC61976C922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05" y="2480807"/>
            <a:ext cx="6128084" cy="4377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09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2"/>
    </mc:Choice>
    <mc:Fallback>
      <p:transition spd="slow" advTm="1101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155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HARRIS COUNTY WATER DISTRICT 21 OFFICE BUILDING IMPROVENT INTERIOR/EXTERIOR TANKS REHAB,  BASIN TREATED WASTE REMOVAL AND DIFFUSER REPLACE </vt:lpstr>
      <vt:lpstr>PROVIDING MAINTENANCE SERVICES  AND FACILITY UPKEEP         </vt:lpstr>
      <vt:lpstr>PROVIDING MAINTENANCE SERVICES  AND FACILITY UPKEEP         TANK WELD REPAIRS</vt:lpstr>
      <vt:lpstr>PROVIDING MAINTENANCE SERVICES  AND FACILITY UPKEEP        BASIN TREATED WASTE REMOVAL AND DIFFUSER REPLACE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Rios</dc:creator>
  <cp:lastModifiedBy>Larry Rios</cp:lastModifiedBy>
  <cp:revision>7</cp:revision>
  <dcterms:created xsi:type="dcterms:W3CDTF">2019-02-01T00:30:36Z</dcterms:created>
  <dcterms:modified xsi:type="dcterms:W3CDTF">2020-10-25T18:30:11Z</dcterms:modified>
</cp:coreProperties>
</file>